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2" r:id="rId11"/>
  </p:sldIdLst>
  <p:sldSz cx="12192000" cy="6858000"/>
  <p:notesSz cx="6858000" cy="12192000"/>
  <p:defaultTextStyle>
    <a:defPPr>
      <a:defRPr lang="de-DE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533" autoAdjust="0"/>
    <p:restoredTop sz="94660"/>
  </p:normalViewPr>
  <p:slideViewPr>
    <p:cSldViewPr>
      <p:cViewPr varScale="1">
        <p:scale>
          <a:sx n="108" d="100"/>
          <a:sy n="108" d="100"/>
        </p:scale>
        <p:origin x="39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Titelfoli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de-DE"/>
              <a:t>Titelmasterformat durch Klicken bearbeiten</a:t>
            </a:r>
          </a:p>
        </p:txBody>
      </p:sp>
      <p:sp>
        <p:nvSpPr>
          <p:cNvPr id="5" name="Untertitel 2"/>
          <p:cNvSpPr>
            <a:spLocks noGrp="1"/>
          </p:cNvSpPr>
          <p:nvPr>
            <p:ph type="subTitle" idx="1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de-DE"/>
              <a:t>Formatvorlage des Untertitelmasters durch Klicken bearbeiten</a:t>
            </a:r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de-DE"/>
              <a:t>26.08.2021</a:t>
            </a:fld>
            <a:endParaRPr lang="de-DE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Titel und vertikaler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Titelmasterformat durch Klicken bearbeiten</a:t>
            </a:r>
          </a:p>
        </p:txBody>
      </p:sp>
      <p:sp>
        <p:nvSpPr>
          <p:cNvPr id="5" name="Vertikaler Textplatzhalter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de-DE"/>
              <a:t>Textmasterformat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de-DE"/>
              <a:t>26.08.2021</a:t>
            </a:fld>
            <a:endParaRPr lang="de-DE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Vertikaler Titel un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Vertikaler Titel 1"/>
          <p:cNvSpPr>
            <a:spLocks noGrp="1"/>
          </p:cNvSpPr>
          <p:nvPr>
            <p:ph type="title" orient="vert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de-DE"/>
              <a:t>Titelmasterformat durch Klicken bearbeiten</a:t>
            </a:r>
          </a:p>
        </p:txBody>
      </p:sp>
      <p:sp>
        <p:nvSpPr>
          <p:cNvPr id="5" name="Vertikaler Textplatzhalter 2"/>
          <p:cNvSpPr>
            <a:spLocks noGrp="1"/>
          </p:cNvSpPr>
          <p:nvPr>
            <p:ph type="body" orient="vert" idx="1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de-DE"/>
              <a:t>Textmasterformat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de-DE"/>
              <a:t>26.08.2021</a:t>
            </a:fld>
            <a:endParaRPr lang="de-DE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el und Inhal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Titelmasterformat durch Klicken bearbeiten</a:t>
            </a:r>
          </a:p>
        </p:txBody>
      </p:sp>
      <p:sp>
        <p:nvSpPr>
          <p:cNvPr id="5" name="Inhaltsplatzhalt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de-DE"/>
              <a:t>Textmasterformat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de-DE"/>
              <a:t>26.08.2021</a:t>
            </a:fld>
            <a:endParaRPr lang="de-DE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Abschnitts-überschrif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de-DE"/>
              <a:t>Titelmasterformat durch Klicken bearbeiten</a:t>
            </a:r>
          </a:p>
        </p:txBody>
      </p:sp>
      <p:sp>
        <p:nvSpPr>
          <p:cNvPr id="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de-DE"/>
              <a:t>Textmasterformat bearbeiten</a:t>
            </a:r>
            <a:endParaRPr/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de-DE"/>
              <a:t>26.08.2021</a:t>
            </a:fld>
            <a:endParaRPr lang="de-DE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Zwei Inhalt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Titelmasterformat durch Klicken bearbeiten</a:t>
            </a:r>
          </a:p>
        </p:txBody>
      </p:sp>
      <p:sp>
        <p:nvSpPr>
          <p:cNvPr id="5" name="Inhaltsplatzhalter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de-DE"/>
              <a:t>Textmasterformat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</a:p>
        </p:txBody>
      </p:sp>
      <p:sp>
        <p:nvSpPr>
          <p:cNvPr id="6" name="Inhaltsplatzhalter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de-DE"/>
              <a:t>Textmasterformat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</a:p>
        </p:txBody>
      </p:sp>
      <p:sp>
        <p:nvSpPr>
          <p:cNvPr id="7" name="Datumsplatzhalt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de-DE"/>
              <a:t>26.08.2021</a:t>
            </a:fld>
            <a:endParaRPr lang="de-DE"/>
          </a:p>
        </p:txBody>
      </p:sp>
      <p:sp>
        <p:nvSpPr>
          <p:cNvPr id="8" name="Fußzeilenplatzhalt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9" name="Foliennummernplatzhalt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Vergleich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de-DE"/>
              <a:t>Titelmasterformat durch Klicken bearbeiten</a:t>
            </a:r>
          </a:p>
        </p:txBody>
      </p:sp>
      <p:sp>
        <p:nvSpPr>
          <p:cNvPr id="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de-DE"/>
              <a:t>Textmasterformat bearbeiten</a:t>
            </a:r>
            <a:endParaRPr/>
          </a:p>
        </p:txBody>
      </p:sp>
      <p:sp>
        <p:nvSpPr>
          <p:cNvPr id="6" name="Inhaltsplatzhalter 3"/>
          <p:cNvSpPr>
            <a:spLocks noGrp="1"/>
          </p:cNvSpPr>
          <p:nvPr>
            <p:ph sz="half" idx="2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de-DE"/>
              <a:t>Textmasterformat bearbeiten</a:t>
            </a:r>
            <a:endParaRPr/>
          </a:p>
          <a:p>
            <a:pPr lvl="1">
              <a:defRPr/>
            </a:pPr>
            <a:r>
              <a:rPr lang="de-DE"/>
              <a:t>Second level</a:t>
            </a:r>
            <a:endParaRPr/>
          </a:p>
          <a:p>
            <a:pPr lvl="2">
              <a:defRPr/>
            </a:pPr>
            <a:r>
              <a:rPr lang="de-DE"/>
              <a:t>Third level</a:t>
            </a:r>
            <a:endParaRPr/>
          </a:p>
          <a:p>
            <a:pPr lvl="3">
              <a:defRPr/>
            </a:pPr>
            <a:r>
              <a:rPr lang="de-DE"/>
              <a:t>Fourth level</a:t>
            </a:r>
            <a:endParaRPr/>
          </a:p>
          <a:p>
            <a:pPr lvl="4">
              <a:defRPr/>
            </a:pPr>
            <a:r>
              <a:rPr lang="de-DE"/>
              <a:t>Fifth level</a:t>
            </a:r>
          </a:p>
        </p:txBody>
      </p:sp>
      <p:sp>
        <p:nvSpPr>
          <p:cNvPr id="7" name="Textplatzhalter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de-DE"/>
              <a:t>Textmasterformat bearbeiten</a:t>
            </a:r>
            <a:endParaRPr/>
          </a:p>
        </p:txBody>
      </p:sp>
      <p:sp>
        <p:nvSpPr>
          <p:cNvPr id="8" name="Inhaltsplatzhalter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de-DE"/>
              <a:t>Textmasterformat bearbeiten</a:t>
            </a:r>
            <a:endParaRPr/>
          </a:p>
          <a:p>
            <a:pPr lvl="1">
              <a:defRPr/>
            </a:pPr>
            <a:r>
              <a:rPr lang="de-DE"/>
              <a:t>Second level</a:t>
            </a:r>
            <a:endParaRPr/>
          </a:p>
          <a:p>
            <a:pPr lvl="2">
              <a:defRPr/>
            </a:pPr>
            <a:r>
              <a:rPr lang="de-DE"/>
              <a:t>Third level</a:t>
            </a:r>
            <a:endParaRPr/>
          </a:p>
          <a:p>
            <a:pPr lvl="3">
              <a:defRPr/>
            </a:pPr>
            <a:r>
              <a:rPr lang="de-DE"/>
              <a:t>Fourth level</a:t>
            </a:r>
            <a:endParaRPr/>
          </a:p>
          <a:p>
            <a:pPr lvl="4">
              <a:defRPr/>
            </a:pPr>
            <a:r>
              <a:rPr lang="de-DE"/>
              <a:t>Fifth level</a:t>
            </a:r>
          </a:p>
        </p:txBody>
      </p:sp>
      <p:sp>
        <p:nvSpPr>
          <p:cNvPr id="9" name="Datumsplatzhalter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de-DE"/>
              <a:t>26.08.2021</a:t>
            </a:fld>
            <a:endParaRPr lang="de-DE"/>
          </a:p>
        </p:txBody>
      </p:sp>
      <p:sp>
        <p:nvSpPr>
          <p:cNvPr id="10" name="Fußzeilenplatzhalter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1" name="Foliennummernplatzhalter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Nur Tite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Titelmasterformat durch Klicken bearbeiten</a:t>
            </a:r>
          </a:p>
        </p:txBody>
      </p:sp>
      <p:sp>
        <p:nvSpPr>
          <p:cNvPr id="5" name="Datumsplatzhalt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de-DE"/>
              <a:t>26.08.2021</a:t>
            </a:fld>
            <a:endParaRPr lang="de-DE"/>
          </a:p>
        </p:txBody>
      </p:sp>
      <p:sp>
        <p:nvSpPr>
          <p:cNvPr id="6" name="Fußzeilenplatzhalt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" name="Foliennummernplatzhalt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Le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Datumsplatzhalter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de-DE"/>
              <a:t>26.08.2021</a:t>
            </a:fld>
            <a:endParaRPr lang="de-DE"/>
          </a:p>
        </p:txBody>
      </p:sp>
      <p:sp>
        <p:nvSpPr>
          <p:cNvPr id="5" name="Fußzeilenplatzhalter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Foliennummernplatzhalter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Inhalt mit Überschrif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de-DE"/>
              <a:t>Titelmasterformat durch Klicken bearbeiten</a:t>
            </a:r>
          </a:p>
        </p:txBody>
      </p:sp>
      <p:sp>
        <p:nvSpPr>
          <p:cNvPr id="5" name="Inhaltsplatzhalter 2"/>
          <p:cNvSpPr>
            <a:spLocks noGrp="1"/>
          </p:cNvSpPr>
          <p:nvPr>
            <p:ph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de-DE"/>
              <a:t>Textmasterformat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</a:p>
        </p:txBody>
      </p:sp>
      <p:sp>
        <p:nvSpPr>
          <p:cNvPr id="6" name="Textplatzhalter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de-DE"/>
              <a:t>Textmasterformat bearbeiten</a:t>
            </a:r>
            <a:endParaRPr/>
          </a:p>
        </p:txBody>
      </p:sp>
      <p:sp>
        <p:nvSpPr>
          <p:cNvPr id="7" name="Datumsplatzhalt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de-DE"/>
              <a:t>26.08.2021</a:t>
            </a:fld>
            <a:endParaRPr lang="de-DE"/>
          </a:p>
        </p:txBody>
      </p:sp>
      <p:sp>
        <p:nvSpPr>
          <p:cNvPr id="8" name="Fußzeilenplatzhalt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9" name="Foliennummernplatzhalt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Bild mit Überschrif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de-DE"/>
              <a:t>Titelmasterformat durch Klicken bearbeiten</a:t>
            </a:r>
          </a:p>
        </p:txBody>
      </p:sp>
      <p:sp>
        <p:nvSpPr>
          <p:cNvPr id="5" name="Bildplatzhalter 2"/>
          <p:cNvSpPr>
            <a:spLocks noGrp="1" noChangeAspect="1"/>
          </p:cNvSpPr>
          <p:nvPr>
            <p:ph type="pic" idx="1"/>
          </p:nvPr>
        </p:nvSpPr>
        <p:spPr bwMode="auto"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r>
              <a:rPr lang="de-DE"/>
              <a:t>Click icon to add picture</a:t>
            </a:r>
          </a:p>
        </p:txBody>
      </p:sp>
      <p:sp>
        <p:nvSpPr>
          <p:cNvPr id="6" name="Textplatzhalter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de-DE"/>
              <a:t>Textmasterformat bearbeiten</a:t>
            </a:r>
            <a:endParaRPr/>
          </a:p>
        </p:txBody>
      </p:sp>
      <p:sp>
        <p:nvSpPr>
          <p:cNvPr id="7" name="Datumsplatzhalt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de-DE"/>
              <a:t>26.08.2021</a:t>
            </a:fld>
            <a:endParaRPr lang="de-DE"/>
          </a:p>
        </p:txBody>
      </p:sp>
      <p:sp>
        <p:nvSpPr>
          <p:cNvPr id="8" name="Fußzeilenplatzhalt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9" name="Foliennummernplatzhalt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platzhalt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de-DE"/>
              <a:t>Click to edit Master title style</a:t>
            </a:r>
          </a:p>
        </p:txBody>
      </p:sp>
      <p:sp>
        <p:nvSpPr>
          <p:cNvPr id="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de-DE"/>
              <a:t>Click to edit Master text styles</a:t>
            </a:r>
            <a:endParaRPr/>
          </a:p>
          <a:p>
            <a:pPr lvl="1">
              <a:defRPr/>
            </a:pPr>
            <a:r>
              <a:rPr lang="de-DE"/>
              <a:t>Second level</a:t>
            </a:r>
            <a:endParaRPr/>
          </a:p>
          <a:p>
            <a:pPr lvl="2">
              <a:defRPr/>
            </a:pPr>
            <a:r>
              <a:rPr lang="de-DE"/>
              <a:t>Third level</a:t>
            </a:r>
            <a:endParaRPr/>
          </a:p>
          <a:p>
            <a:pPr lvl="3">
              <a:defRPr/>
            </a:pPr>
            <a:r>
              <a:rPr lang="de-DE"/>
              <a:t>Fourth level</a:t>
            </a:r>
            <a:endParaRPr/>
          </a:p>
          <a:p>
            <a:pPr lvl="4">
              <a:defRPr/>
            </a:pPr>
            <a:r>
              <a:rPr lang="de-DE"/>
              <a:t>Fifth level</a:t>
            </a:r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CC18F51-09EC-435C-A3BA-64A766E099C0}" type="datetimeFigureOut">
              <a:rPr lang="de-DE"/>
              <a:t>26.08.2021</a:t>
            </a:fld>
            <a:endParaRPr lang="de-DE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8395586-F03A-48D1-94DF-16B239DF4FB5}" type="slidenum">
              <a:rPr lang="de-DE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ctr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 dirty="0"/>
              <a:t>Titel der Präsentation</a:t>
            </a:r>
          </a:p>
        </p:txBody>
      </p:sp>
      <p:sp>
        <p:nvSpPr>
          <p:cNvPr id="5" name="Untertitel 2"/>
          <p:cNvSpPr>
            <a:spLocks noGrp="1"/>
          </p:cNvSpPr>
          <p:nvPr>
            <p:ph type="subTitle" idx="1"/>
          </p:nvPr>
        </p:nvSpPr>
        <p:spPr bwMode="auto">
          <a:xfrm>
            <a:off x="1523999" y="3602037"/>
            <a:ext cx="9144000" cy="1305407"/>
          </a:xfrm>
        </p:spPr>
        <p:txBody>
          <a:bodyPr>
            <a:normAutofit lnSpcReduction="10000"/>
          </a:bodyPr>
          <a:lstStyle/>
          <a:p>
            <a:pPr algn="l">
              <a:defRPr/>
            </a:pPr>
            <a:r>
              <a:rPr lang="de-DE" i="1" dirty="0"/>
              <a:t>Möglichkeiten: </a:t>
            </a:r>
          </a:p>
          <a:p>
            <a:pPr algn="l">
              <a:defRPr/>
            </a:pPr>
            <a:r>
              <a:rPr lang="de-DE" i="1" dirty="0"/>
              <a:t>- Einen interessanten Titel wählen (wie eine Zeitungsüberschrift)</a:t>
            </a:r>
            <a:endParaRPr i="1" dirty="0"/>
          </a:p>
          <a:p>
            <a:pPr algn="l">
              <a:defRPr/>
            </a:pPr>
            <a:r>
              <a:rPr lang="de-DE" i="1" dirty="0"/>
              <a:t>- Einen Titel wählen, der auf ein gefundenes  Ergebnis hinweist</a:t>
            </a:r>
            <a:endParaRPr i="1" dirty="0"/>
          </a:p>
        </p:txBody>
      </p:sp>
      <p:sp>
        <p:nvSpPr>
          <p:cNvPr id="6" name="Untertitel 2"/>
          <p:cNvSpPr>
            <a:spLocks noGrp="1"/>
          </p:cNvSpPr>
          <p:nvPr/>
        </p:nvSpPr>
        <p:spPr bwMode="auto">
          <a:xfrm>
            <a:off x="1472233" y="4897092"/>
            <a:ext cx="9144000" cy="1263545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>
              <a:lnSpc>
                <a:spcPct val="90000"/>
              </a:lnSpc>
              <a:spcBef>
                <a:spcPts val="999"/>
              </a:spcBef>
              <a:buFont typeface="Arial"/>
              <a:buNone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>
              <a:lnSpc>
                <a:spcPct val="90000"/>
              </a:lnSpc>
              <a:spcBef>
                <a:spcPts val="499"/>
              </a:spcBef>
              <a:buFont typeface="Arial"/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>
              <a:lnSpc>
                <a:spcPct val="90000"/>
              </a:lnSpc>
              <a:spcBef>
                <a:spcPts val="499"/>
              </a:spcBef>
              <a:buFont typeface="Arial"/>
              <a:buNone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>
              <a:lnSpc>
                <a:spcPct val="90000"/>
              </a:lnSpc>
              <a:spcBef>
                <a:spcPts val="499"/>
              </a:spcBef>
              <a:buFont typeface="Arial"/>
              <a:buNone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>
              <a:lnSpc>
                <a:spcPct val="90000"/>
              </a:lnSpc>
              <a:spcBef>
                <a:spcPts val="499"/>
              </a:spcBef>
              <a:buFont typeface="Arial"/>
              <a:buNone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>
              <a:lnSpc>
                <a:spcPct val="90000"/>
              </a:lnSpc>
              <a:spcBef>
                <a:spcPts val="499"/>
              </a:spcBef>
              <a:buFont typeface="Arial"/>
              <a:buNone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>
              <a:lnSpc>
                <a:spcPct val="90000"/>
              </a:lnSpc>
              <a:spcBef>
                <a:spcPts val="499"/>
              </a:spcBef>
              <a:buFont typeface="Arial"/>
              <a:buNone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>
              <a:lnSpc>
                <a:spcPct val="90000"/>
              </a:lnSpc>
              <a:spcBef>
                <a:spcPts val="499"/>
              </a:spcBef>
              <a:buFont typeface="Arial"/>
              <a:buNone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>
              <a:lnSpc>
                <a:spcPct val="90000"/>
              </a:lnSpc>
              <a:spcBef>
                <a:spcPts val="499"/>
              </a:spcBef>
              <a:buFont typeface="Arial"/>
              <a:buNone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de-DE" i="0"/>
              <a:t>Namen der Gruppe:</a:t>
            </a:r>
          </a:p>
          <a:p>
            <a:pPr algn="l">
              <a:defRPr/>
            </a:pPr>
            <a:r>
              <a:rPr lang="de-DE" i="0"/>
              <a:t>Datum der Präsentation: </a:t>
            </a:r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93D850D-D56D-D0B3-EFF4-87BA36F3762B}" type="slidenum">
              <a:rPr lang="de-DE"/>
              <a:t>1</a:t>
            </a:fld>
            <a:endParaRPr lang="de-DE"/>
          </a:p>
        </p:txBody>
      </p:sp>
      <p:pic>
        <p:nvPicPr>
          <p:cNvPr id="8" name="Grafik 7" descr="C:\Users\Podworny\AppData\Local\Microsoft\Windows\INetCache\Content.Word\Lupe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4272" y="404664"/>
            <a:ext cx="2897981" cy="208823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 dirty="0"/>
              <a:t>Wie können die Ergebnisse der online Plattform helfen?</a:t>
            </a:r>
          </a:p>
        </p:txBody>
      </p:sp>
      <p:sp>
        <p:nvSpPr>
          <p:cNvPr id="5" name="Inhaltsplatzhalt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marL="0" indent="0">
              <a:buNone/>
              <a:defRPr/>
            </a:pPr>
            <a:endParaRPr lang="de-DE"/>
          </a:p>
          <a:p>
            <a:pPr marL="0" indent="0">
              <a:buNone/>
              <a:defRPr/>
            </a:pPr>
            <a:r>
              <a:rPr lang="de-DE"/>
              <a:t>Welche Schlussfolgerungen zieht ihr?</a:t>
            </a:r>
          </a:p>
          <a:p>
            <a:pPr marL="0" indent="0">
              <a:buNone/>
              <a:defRPr/>
            </a:pPr>
            <a:r>
              <a:rPr lang="de-DE"/>
              <a:t>Welche Empfehlungen habt ihr für die Plattform?</a:t>
            </a:r>
          </a:p>
          <a:p>
            <a:pPr marL="0" indent="0">
              <a:buNone/>
              <a:defRPr/>
            </a:pPr>
            <a:endParaRPr lang="de-DE"/>
          </a:p>
          <a:p>
            <a:pPr marL="0" indent="0">
              <a:buNone/>
              <a:defRPr/>
            </a:pPr>
            <a:r>
              <a:rPr lang="de-DE"/>
              <a:t>Auch: Welche Fragen bleiben noch offen?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5FFBB02-EEFF-AD86-5440-42F62D8CD02F}" type="slidenum">
              <a:rPr lang="de-DE"/>
              <a:t>10</a:t>
            </a:fld>
            <a:endParaRPr lang="de-DE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t>Übersicht/Inhalt</a:t>
            </a:r>
          </a:p>
        </p:txBody>
      </p:sp>
      <p:sp>
        <p:nvSpPr>
          <p:cNvPr id="5" name="Inhaltsplatzhalter 2"/>
          <p:cNvSpPr>
            <a:spLocks noGrp="1"/>
          </p:cNvSpPr>
          <p:nvPr>
            <p:ph idx="1"/>
          </p:nvPr>
        </p:nvSpPr>
        <p:spPr bwMode="auto"/>
        <p:txBody>
          <a:bodyPr>
            <a:normAutofit lnSpcReduction="10000"/>
          </a:bodyPr>
          <a:lstStyle/>
          <a:p>
            <a:pPr marL="0" indent="0">
              <a:buNone/>
              <a:defRPr/>
            </a:pPr>
            <a:r>
              <a:rPr lang="de-DE" i="1" dirty="0"/>
              <a:t>Erklären, was in der Präsentation vorgestellt wird, z. B.</a:t>
            </a:r>
          </a:p>
          <a:p>
            <a:pPr marL="394023" indent="-394023">
              <a:buAutoNum type="arabicPeriod"/>
              <a:defRPr/>
            </a:pPr>
            <a:r>
              <a:rPr lang="de-DE" dirty="0"/>
              <a:t>Einleitung/Vorstellung der Daten</a:t>
            </a:r>
          </a:p>
          <a:p>
            <a:pPr marL="394023" indent="-394023">
              <a:buAutoNum type="arabicPeriod"/>
              <a:defRPr/>
            </a:pPr>
            <a:r>
              <a:rPr lang="de-DE" dirty="0"/>
              <a:t>Fragestellung 1</a:t>
            </a:r>
          </a:p>
          <a:p>
            <a:pPr marL="794073" lvl="1" indent="-394023">
              <a:buAutoNum type="arabicPeriod"/>
              <a:defRPr/>
            </a:pPr>
            <a:r>
              <a:rPr lang="de-DE" dirty="0"/>
              <a:t>Graphik(en)</a:t>
            </a:r>
          </a:p>
          <a:p>
            <a:pPr marL="794073" lvl="1" indent="-394023">
              <a:buAutoNum type="arabicPeriod"/>
              <a:defRPr/>
            </a:pPr>
            <a:r>
              <a:rPr lang="de-DE" dirty="0"/>
              <a:t>Interpretation(en)</a:t>
            </a:r>
          </a:p>
          <a:p>
            <a:pPr marL="394023" indent="-394023">
              <a:buAutoNum type="arabicPeriod"/>
              <a:defRPr/>
            </a:pPr>
            <a:r>
              <a:rPr lang="de-DE" dirty="0"/>
              <a:t>Evtl. Fragestellung 2</a:t>
            </a:r>
          </a:p>
          <a:p>
            <a:pPr marL="794073" lvl="1" indent="-394023">
              <a:buAutoNum type="arabicPeriod"/>
              <a:defRPr/>
            </a:pPr>
            <a:r>
              <a:rPr lang="de-DE" dirty="0"/>
              <a:t>Graphik(en)</a:t>
            </a:r>
          </a:p>
          <a:p>
            <a:pPr marL="794073" lvl="1" indent="-394023">
              <a:buAutoNum type="arabicPeriod"/>
              <a:defRPr/>
            </a:pPr>
            <a:r>
              <a:rPr lang="de-DE" dirty="0"/>
              <a:t>Interpretation(en)</a:t>
            </a:r>
          </a:p>
          <a:p>
            <a:pPr marL="394023" indent="-394023">
              <a:buAutoNum type="arabicPeriod"/>
              <a:defRPr/>
            </a:pPr>
            <a:r>
              <a:rPr lang="de-DE" dirty="0"/>
              <a:t>Zusammenfassung der Ergebnisse/Fazit</a:t>
            </a:r>
          </a:p>
          <a:p>
            <a:pPr marL="394023" indent="-394023">
              <a:buAutoNum type="arabicPeriod"/>
              <a:defRPr/>
            </a:pPr>
            <a:r>
              <a:rPr lang="de-DE" dirty="0"/>
              <a:t>Empfehlungen für die Online-Plattform</a:t>
            </a:r>
          </a:p>
          <a:p>
            <a:pPr marL="394023" indent="-394023">
              <a:buAutoNum type="arabicPeriod"/>
              <a:defRPr/>
            </a:pPr>
            <a:endParaRPr lang="de-DE" dirty="0"/>
          </a:p>
          <a:p>
            <a:pPr marL="394023" indent="-394023">
              <a:buAutoNum type="arabicPeriod"/>
              <a:defRPr/>
            </a:pP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82E2F03-9099-6EAC-6F11-56F31F19E9CD}" type="slidenum">
              <a:rPr lang="de-DE"/>
              <a:t>2</a:t>
            </a:fld>
            <a:endParaRPr lang="de-DE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t>Einleitung</a:t>
            </a:r>
          </a:p>
        </p:txBody>
      </p:sp>
      <p:sp>
        <p:nvSpPr>
          <p:cNvPr id="5" name="Inhaltsplatzhalt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>
              <a:defRPr/>
            </a:pPr>
            <a:r>
              <a:t>Z.B. Warum habt ihr euch mit diesem Thema beschäftigt?</a:t>
            </a:r>
          </a:p>
          <a:p>
            <a:pPr>
              <a:defRPr/>
            </a:pPr>
            <a:r>
              <a:t>Z.B. Welche Daten standen zur Verfügung? (Herkunft, Umfang, Thema)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A2DA1A65-E57B-DE5C-A192-E002CA481AD1}" type="slidenum">
              <a:rPr lang="de-DE"/>
              <a:t>3</a:t>
            </a:fld>
            <a:endParaRPr lang="de-DE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t>Fragestellung 1</a:t>
            </a:r>
          </a:p>
        </p:txBody>
      </p:sp>
      <p:sp>
        <p:nvSpPr>
          <p:cNvPr id="5" name="Inhaltsplatzhalt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marL="0" indent="0">
              <a:buNone/>
              <a:defRPr/>
            </a:pPr>
            <a:r>
              <a:rPr lang="de-DE"/>
              <a:t>Wie lautet eure erste Fragestellung? </a:t>
            </a:r>
          </a:p>
          <a:p>
            <a:pPr marL="0" indent="0">
              <a:buNone/>
              <a:defRPr/>
            </a:pPr>
            <a:r>
              <a:rPr lang="de-DE"/>
              <a:t>Möglicherweise habt ihr weitere Fragestellungen erarbeitet.</a:t>
            </a:r>
          </a:p>
          <a:p>
            <a:pPr marL="0" indent="0">
              <a:buNone/>
              <a:defRPr/>
            </a:pPr>
            <a:endParaRPr lang="de-DE"/>
          </a:p>
          <a:p>
            <a:pPr marL="0" indent="0">
              <a:buNone/>
              <a:defRPr/>
            </a:pPr>
            <a:r>
              <a:rPr lang="de-DE"/>
              <a:t>Wieso habt ihr euch mit dieser Frage beschäftigt?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BF22225-A799-71F2-5DC9-D4966C1F8C46}" type="slidenum">
              <a:rPr lang="de-DE"/>
              <a:t>4</a:t>
            </a:fld>
            <a:endParaRPr lang="de-DE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t>Fragestellung 1 - Graphiken</a:t>
            </a:r>
          </a:p>
        </p:txBody>
      </p:sp>
      <p:sp>
        <p:nvSpPr>
          <p:cNvPr id="5" name="Inhaltsplatzhalter 2"/>
          <p:cNvSpPr>
            <a:spLocks noGrp="1"/>
          </p:cNvSpPr>
          <p:nvPr>
            <p:ph idx="1"/>
          </p:nvPr>
        </p:nvSpPr>
        <p:spPr bwMode="auto"/>
        <p:txBody>
          <a:bodyPr>
            <a:normAutofit fontScale="92500"/>
          </a:bodyPr>
          <a:lstStyle/>
          <a:p>
            <a:pPr marL="0" indent="0">
              <a:buNone/>
              <a:defRPr/>
            </a:pPr>
            <a:r>
              <a:rPr lang="de-DE" dirty="0"/>
              <a:t>Welche Graphiken habt ihr erstellt, um die Frage zu beantworten?</a:t>
            </a:r>
          </a:p>
          <a:p>
            <a:pPr marL="0" indent="0">
              <a:buNone/>
              <a:defRPr/>
            </a:pPr>
            <a:endParaRPr lang="de-DE" dirty="0"/>
          </a:p>
          <a:p>
            <a:pPr marL="0" indent="0">
              <a:buNone/>
              <a:defRPr/>
            </a:pPr>
            <a:r>
              <a:rPr lang="de-DE" dirty="0"/>
              <a:t>Hier zum Beispiel:</a:t>
            </a:r>
          </a:p>
          <a:p>
            <a:pPr>
              <a:defRPr/>
            </a:pPr>
            <a:r>
              <a:rPr lang="de-DE" dirty="0"/>
              <a:t>Jedes Merkmal zunächst in einer eigenen Graphik darstellen und kurz beschreiben</a:t>
            </a:r>
          </a:p>
          <a:p>
            <a:pPr>
              <a:defRPr/>
            </a:pPr>
            <a:r>
              <a:rPr lang="de-DE" dirty="0"/>
              <a:t>Merkmale in Beziehung setzen, möglicherweise Eingrenzung auf eine Ausprägung (vgl. Anleitung zweidimensionale Verteilungen explorieren)</a:t>
            </a:r>
          </a:p>
          <a:p>
            <a:pPr>
              <a:defRPr/>
            </a:pPr>
            <a:r>
              <a:rPr lang="de-DE" dirty="0"/>
              <a:t>In „großen“ Graphiken einen Fokus auf bestimmte Ergebnisse durch einen Rahmen legen (vgl. Anleitungen)</a:t>
            </a:r>
          </a:p>
          <a:p>
            <a:pPr>
              <a:defRPr/>
            </a:pP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B1BEB28-0450-449C-22B2-5ED52645BAE0}" type="slidenum">
              <a:rPr lang="de-DE"/>
              <a:t>5</a:t>
            </a:fld>
            <a:endParaRPr lang="de-DE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dirty="0" err="1"/>
              <a:t>Fragestellung</a:t>
            </a:r>
            <a:r>
              <a:rPr dirty="0"/>
              <a:t> 1 - </a:t>
            </a:r>
            <a:r>
              <a:rPr dirty="0" err="1"/>
              <a:t>Ergebnisse</a:t>
            </a:r>
            <a:endParaRPr dirty="0"/>
          </a:p>
        </p:txBody>
      </p:sp>
      <p:sp>
        <p:nvSpPr>
          <p:cNvPr id="5" name="Inhaltsplatzhalt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marL="0" indent="0">
              <a:buNone/>
              <a:defRPr/>
            </a:pPr>
            <a:r>
              <a:t>Welche Ergebnisse/Interpretationen habt ihr zu der Frage gefunden?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FC4AF5A-65FD-1DCF-1C26-49626D93D6D7}" type="slidenum">
              <a:rPr lang="de-DE"/>
              <a:t>6</a:t>
            </a:fld>
            <a:endParaRPr lang="de-DE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Fragestellung 2</a:t>
            </a:r>
          </a:p>
        </p:txBody>
      </p:sp>
      <p:sp>
        <p:nvSpPr>
          <p:cNvPr id="5" name="Inhaltsplatzhalt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marL="0" indent="0">
              <a:buNone/>
              <a:defRPr/>
            </a:pPr>
            <a:r>
              <a:rPr lang="de-DE" dirty="0"/>
              <a:t>…</a:t>
            </a:r>
            <a:endParaRPr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BF22225-A799-71F2-5DC9-D4966C1F8C46}" type="slidenum">
              <a:rPr lang="de-DE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70625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Fragestellung 3</a:t>
            </a:r>
          </a:p>
        </p:txBody>
      </p:sp>
      <p:sp>
        <p:nvSpPr>
          <p:cNvPr id="5" name="Inhaltsplatzhalt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marL="0" indent="0">
              <a:buNone/>
              <a:defRPr/>
            </a:pPr>
            <a:r>
              <a:rPr lang="de-DE" dirty="0"/>
              <a:t>…</a:t>
            </a:r>
            <a:endParaRPr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BF22225-A799-71F2-5DC9-D4966C1F8C46}" type="slidenum">
              <a:rPr lang="de-DE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83207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 dirty="0"/>
              <a:t>Fazit</a:t>
            </a:r>
            <a:endParaRPr dirty="0"/>
          </a:p>
        </p:txBody>
      </p:sp>
      <p:sp>
        <p:nvSpPr>
          <p:cNvPr id="5" name="Inhaltsplatzhalt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marL="0" indent="0">
              <a:buNone/>
              <a:defRPr/>
            </a:pPr>
            <a:r>
              <a:rPr lang="de-DE" dirty="0"/>
              <a:t>Hier könnt ihr eure Ergebnisse kurz und prägnant zusammenfassen.</a:t>
            </a:r>
            <a:endParaRPr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BF22225-A799-71F2-5DC9-D4966C1F8C46}" type="slidenum">
              <a:rPr lang="de-DE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23839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 Them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281</Words>
  <Application>Microsoft Office PowerPoint</Application>
  <DocSecurity>0</DocSecurity>
  <PresentationFormat>Breitbild</PresentationFormat>
  <Paragraphs>56</Paragraphs>
  <Slides>10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2" baseType="lpstr">
      <vt:lpstr>Arial</vt:lpstr>
      <vt:lpstr>Office Theme</vt:lpstr>
      <vt:lpstr>Titel der Präsentation</vt:lpstr>
      <vt:lpstr>Übersicht/Inhalt</vt:lpstr>
      <vt:lpstr>Einleitung</vt:lpstr>
      <vt:lpstr>Fragestellung 1</vt:lpstr>
      <vt:lpstr>Fragestellung 1 - Graphiken</vt:lpstr>
      <vt:lpstr>Fragestellung 1 - Ergebnisse</vt:lpstr>
      <vt:lpstr>Fragestellung 2</vt:lpstr>
      <vt:lpstr>Fragestellung 3</vt:lpstr>
      <vt:lpstr>Fazit</vt:lpstr>
      <vt:lpstr>Wie können die Ergebnisse der online Plattform helfen?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Titel der Präsentation</dc:title>
  <dc:subject/>
  <dc:creator>Podworny</dc:creator>
  <cp:keywords/>
  <dc:description/>
  <cp:lastModifiedBy>Kim Ewert</cp:lastModifiedBy>
  <cp:revision>11</cp:revision>
  <dcterms:created xsi:type="dcterms:W3CDTF">2012-12-03T06:56:55Z</dcterms:created>
  <dcterms:modified xsi:type="dcterms:W3CDTF">2021-08-26T21:49:37Z</dcterms:modified>
  <cp:category/>
  <dc:identifier/>
  <cp:contentStatus/>
  <dc:language/>
  <cp:version/>
</cp:coreProperties>
</file>