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Bildplatzhalt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Click icon to add picture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>19.02.2021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Titel der Präsentation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3999" y="3602037"/>
            <a:ext cx="9144000" cy="1305407"/>
          </a:xfrm>
        </p:spPr>
        <p:txBody>
          <a:bodyPr/>
          <a:lstStyle/>
          <a:p>
            <a:pPr algn="l">
              <a:defRPr/>
            </a:pPr>
            <a:r>
              <a:rPr lang="de-DE" i="1"/>
              <a:t>Möglichkeiten: - Einen interessanten Titel wählen (wie eine Zeitungsüberschrift)</a:t>
            </a:r>
            <a:endParaRPr i="1"/>
          </a:p>
          <a:p>
            <a:pPr algn="l">
              <a:defRPr/>
            </a:pPr>
            <a:r>
              <a:rPr lang="de-DE" i="1"/>
              <a:t>- Einen Titel wählen, der auf ein gefundenes  Ergebnis hinweist</a:t>
            </a:r>
            <a:endParaRPr i="1"/>
          </a:p>
        </p:txBody>
      </p:sp>
      <p:sp>
        <p:nvSpPr>
          <p:cNvPr id="6" name="Untertitel 2"/>
          <p:cNvSpPr>
            <a:spLocks noGrp="1"/>
          </p:cNvSpPr>
          <p:nvPr/>
        </p:nvSpPr>
        <p:spPr bwMode="auto">
          <a:xfrm>
            <a:off x="1472233" y="4897092"/>
            <a:ext cx="9144000" cy="126354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>
              <a:lnSpc>
                <a:spcPct val="90000"/>
              </a:lnSpc>
              <a:spcBef>
                <a:spcPts val="999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i="0"/>
              <a:t>Namen der Beteiligten:</a:t>
            </a:r>
          </a:p>
          <a:p>
            <a:pPr algn="l">
              <a:defRPr/>
            </a:pPr>
            <a:r>
              <a:rPr i="0"/>
              <a:t>Datum der Präsentation: 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93D850D-D56D-D0B3-EFF4-87BA36F3762B}" type="slidenum">
              <a:rPr lang="de-DE"/>
              <a:t>1</a:t>
            </a:fld>
            <a:endParaRPr lang="de-DE"/>
          </a:p>
        </p:txBody>
      </p:sp>
      <p:pic>
        <p:nvPicPr>
          <p:cNvPr id="8" name="Grafik 7" descr="C:\Users\Podworny\AppData\Local\Microsoft\Windows\INetCache\Content.Word\Lup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04664"/>
            <a:ext cx="2897981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Übersicht/Inhalt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i="1" dirty="0" err="1"/>
              <a:t>Erklären</a:t>
            </a:r>
            <a:r>
              <a:rPr i="1" dirty="0"/>
              <a:t>, was in der </a:t>
            </a:r>
            <a:r>
              <a:rPr i="1" dirty="0" err="1"/>
              <a:t>Präsentation</a:t>
            </a:r>
            <a:r>
              <a:rPr i="1" dirty="0"/>
              <a:t> </a:t>
            </a:r>
            <a:r>
              <a:rPr i="1" dirty="0" err="1"/>
              <a:t>vorgestellt</a:t>
            </a:r>
            <a:r>
              <a:rPr i="1" dirty="0"/>
              <a:t> </a:t>
            </a:r>
            <a:r>
              <a:rPr i="1" dirty="0" err="1"/>
              <a:t>wird</a:t>
            </a:r>
            <a:r>
              <a:rPr i="1" dirty="0"/>
              <a:t>, z. B.</a:t>
            </a:r>
          </a:p>
          <a:p>
            <a:pPr marL="394023" indent="-394023">
              <a:buAutoNum type="arabicPeriod"/>
              <a:defRPr/>
            </a:pPr>
            <a:r>
              <a:rPr dirty="0" err="1"/>
              <a:t>Einleitung</a:t>
            </a:r>
            <a:r>
              <a:rPr dirty="0"/>
              <a:t>/</a:t>
            </a:r>
            <a:r>
              <a:rPr dirty="0" err="1"/>
              <a:t>Vorstellung</a:t>
            </a:r>
            <a:r>
              <a:rPr dirty="0"/>
              <a:t> der </a:t>
            </a:r>
            <a:r>
              <a:rPr dirty="0" err="1"/>
              <a:t>Daten</a:t>
            </a:r>
            <a:endParaRPr dirty="0"/>
          </a:p>
          <a:p>
            <a:pPr marL="394023" indent="-394023">
              <a:buAutoNum type="arabicPeriod"/>
              <a:defRPr/>
            </a:pPr>
            <a:r>
              <a:rPr dirty="0" err="1"/>
              <a:t>Fragestellung</a:t>
            </a:r>
            <a:r>
              <a:rPr dirty="0"/>
              <a:t> 1</a:t>
            </a:r>
          </a:p>
          <a:p>
            <a:pPr marL="794073" lvl="1" indent="-394023">
              <a:buAutoNum type="arabicPeriod"/>
              <a:defRPr/>
            </a:pPr>
            <a:r>
              <a:rPr dirty="0" err="1"/>
              <a:t>Graphik</a:t>
            </a:r>
            <a:r>
              <a:rPr dirty="0"/>
              <a:t>(</a:t>
            </a:r>
            <a:r>
              <a:rPr dirty="0" err="1"/>
              <a:t>en</a:t>
            </a:r>
            <a:r>
              <a:rPr dirty="0"/>
              <a:t>)</a:t>
            </a:r>
          </a:p>
          <a:p>
            <a:pPr marL="794073" lvl="1" indent="-394023">
              <a:buAutoNum type="arabicPeriod"/>
              <a:defRPr/>
            </a:pPr>
            <a:r>
              <a:rPr dirty="0"/>
              <a:t>Interpretation(</a:t>
            </a:r>
            <a:r>
              <a:rPr dirty="0" err="1"/>
              <a:t>en</a:t>
            </a:r>
            <a:r>
              <a:rPr dirty="0"/>
              <a:t>)</a:t>
            </a:r>
          </a:p>
          <a:p>
            <a:pPr marL="394023" indent="-394023">
              <a:buAutoNum type="arabicPeriod"/>
              <a:defRPr/>
            </a:pPr>
            <a:r>
              <a:rPr dirty="0" err="1"/>
              <a:t>Evtl</a:t>
            </a:r>
            <a:r>
              <a:rPr dirty="0"/>
              <a:t>. </a:t>
            </a:r>
            <a:r>
              <a:rPr dirty="0" err="1"/>
              <a:t>Fragestellung</a:t>
            </a:r>
            <a:r>
              <a:rPr dirty="0"/>
              <a:t> 2</a:t>
            </a:r>
          </a:p>
          <a:p>
            <a:pPr marL="794073" lvl="1" indent="-394023">
              <a:buAutoNum type="arabicPeriod"/>
              <a:defRPr/>
            </a:pPr>
            <a:r>
              <a:rPr dirty="0" err="1"/>
              <a:t>Graphik</a:t>
            </a:r>
            <a:r>
              <a:rPr dirty="0"/>
              <a:t>(</a:t>
            </a:r>
            <a:r>
              <a:rPr dirty="0" err="1"/>
              <a:t>en</a:t>
            </a:r>
            <a:r>
              <a:rPr dirty="0"/>
              <a:t>)</a:t>
            </a:r>
          </a:p>
          <a:p>
            <a:pPr marL="794073" lvl="1" indent="-394023">
              <a:buAutoNum type="arabicPeriod"/>
              <a:defRPr/>
            </a:pPr>
            <a:r>
              <a:rPr dirty="0"/>
              <a:t>Interpretation(</a:t>
            </a:r>
            <a:r>
              <a:rPr dirty="0" err="1"/>
              <a:t>en</a:t>
            </a:r>
            <a:r>
              <a:rPr dirty="0"/>
              <a:t>)</a:t>
            </a:r>
          </a:p>
          <a:p>
            <a:pPr marL="394023" indent="-394023">
              <a:buAutoNum type="arabicPeriod"/>
              <a:defRPr/>
            </a:pPr>
            <a:r>
              <a:rPr dirty="0" err="1"/>
              <a:t>Zusammenfassung</a:t>
            </a:r>
            <a:r>
              <a:rPr dirty="0"/>
              <a:t> der </a:t>
            </a:r>
            <a:r>
              <a:rPr dirty="0" err="1" smtClean="0"/>
              <a:t>Ergebnisse</a:t>
            </a:r>
            <a:endParaRPr lang="de-DE" dirty="0"/>
          </a:p>
          <a:p>
            <a:pPr marL="394023" indent="-394023">
              <a:buAutoNum type="arabicPeriod"/>
              <a:defRPr/>
            </a:pPr>
            <a:r>
              <a:rPr lang="de-DE" dirty="0" smtClean="0"/>
              <a:t>Empfehlungen </a:t>
            </a:r>
            <a:r>
              <a:rPr dirty="0" err="1" smtClean="0"/>
              <a:t>für</a:t>
            </a:r>
            <a:r>
              <a:rPr dirty="0" smtClean="0"/>
              <a:t> </a:t>
            </a:r>
            <a:r>
              <a:rPr dirty="0"/>
              <a:t>die </a:t>
            </a:r>
            <a:r>
              <a:rPr lang="de-DE" dirty="0" smtClean="0"/>
              <a:t>online Plattform</a:t>
            </a:r>
            <a:endParaRPr dirty="0"/>
          </a:p>
          <a:p>
            <a:pPr marL="394023" indent="-394023">
              <a:buAutoNum type="arabicPeriod"/>
              <a:defRPr/>
            </a:pPr>
            <a:endParaRPr dirty="0"/>
          </a:p>
          <a:p>
            <a:pPr marL="394023" indent="-394023">
              <a:buAutoNum type="arabicPeriod"/>
              <a:defRPr/>
            </a:pP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82E2F03-9099-6EAC-6F11-56F31F19E9CD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Einleitung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Z.B. Warum habt ihr euch mit diesem Thema beschäftigt?</a:t>
            </a:r>
          </a:p>
          <a:p>
            <a:pPr>
              <a:defRPr/>
            </a:pPr>
            <a:r>
              <a:rPr/>
              <a:t>Z.B. Welche Daten standen zur Verfügung? (Herkunft, Umfang, Thema)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2DA1A65-E57B-DE5C-A192-E002CA481AD1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Fragestellung 1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/>
              <a:t>Wie lautet eure erste Fragestellung? </a:t>
            </a:r>
          </a:p>
          <a:p>
            <a:pPr marL="0" indent="0">
              <a:buNone/>
              <a:defRPr/>
            </a:pPr>
            <a:r>
              <a:rPr/>
              <a:t>Möglicherweise habt ihr weitere Fragestellungen erarbeitet</a:t>
            </a:r>
          </a:p>
          <a:p>
            <a:pPr marL="0" indent="0">
              <a:buNone/>
              <a:defRPr/>
            </a:pPr>
            <a:endParaRPr/>
          </a:p>
          <a:p>
            <a:pPr marL="0" indent="0">
              <a:buNone/>
              <a:defRPr/>
            </a:pPr>
            <a:r>
              <a:rPr/>
              <a:t>Z.B. Wieso habt ihr euch mit dieser Frage beschäftigt?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Fragestellung 1 - Graphiken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/>
              <a:t>Welche Graphiken habt ihr erstellt, um die Frage zu beantworten?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1BEB28-0450-449C-22B2-5ED52645BAE0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Fragestellung 1 - Ergebnisse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/>
              <a:t>Welche Ergebnisse/Interpretationen habt ihr zu der Frage gefunden?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FC4AF5A-65FD-1DCF-1C26-49626D93D6D7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dirty="0" err="1"/>
              <a:t>Wie</a:t>
            </a:r>
            <a:r>
              <a:rPr dirty="0"/>
              <a:t> </a:t>
            </a:r>
            <a:r>
              <a:rPr dirty="0" err="1"/>
              <a:t>können</a:t>
            </a:r>
            <a:r>
              <a:rPr dirty="0"/>
              <a:t> die </a:t>
            </a:r>
            <a:r>
              <a:rPr dirty="0" err="1"/>
              <a:t>Ergebnisse</a:t>
            </a:r>
            <a:r>
              <a:rPr dirty="0"/>
              <a:t> der </a:t>
            </a:r>
            <a:r>
              <a:rPr lang="de-DE" dirty="0" smtClean="0"/>
              <a:t>online Plattform</a:t>
            </a:r>
            <a:r>
              <a:rPr dirty="0" smtClean="0"/>
              <a:t> </a:t>
            </a:r>
            <a:r>
              <a:rPr dirty="0" err="1"/>
              <a:t>helfen</a:t>
            </a:r>
            <a:r>
              <a:rPr dirty="0"/>
              <a:t>?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dirty="0"/>
          </a:p>
          <a:p>
            <a:pPr marL="0" indent="0">
              <a:buNone/>
              <a:defRPr/>
            </a:pP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Schlussfolgerungen</a:t>
            </a:r>
            <a:r>
              <a:rPr dirty="0"/>
              <a:t> </a:t>
            </a:r>
            <a:r>
              <a:rPr dirty="0" err="1"/>
              <a:t>zieht</a:t>
            </a:r>
            <a:r>
              <a:rPr dirty="0"/>
              <a:t> </a:t>
            </a:r>
            <a:r>
              <a:rPr dirty="0" err="1"/>
              <a:t>ihr</a:t>
            </a:r>
            <a:r>
              <a:rPr dirty="0" smtClean="0"/>
              <a:t>?</a:t>
            </a:r>
            <a:endParaRPr lang="de-DE" dirty="0" smtClean="0"/>
          </a:p>
          <a:p>
            <a:pPr marL="0" indent="0">
              <a:buNone/>
              <a:defRPr/>
            </a:pPr>
            <a:r>
              <a:rPr lang="de-DE" dirty="0" smtClean="0"/>
              <a:t>Welche Empfehlungen habt ihr für die Plattform?</a:t>
            </a:r>
            <a:endParaRPr dirty="0"/>
          </a:p>
          <a:p>
            <a:pPr marL="0" indent="0">
              <a:buNone/>
              <a:defRPr/>
            </a:pPr>
            <a:endParaRPr dirty="0"/>
          </a:p>
          <a:p>
            <a:pPr marL="0" indent="0">
              <a:buNone/>
              <a:defRPr/>
            </a:pPr>
            <a:r>
              <a:rPr dirty="0" err="1"/>
              <a:t>Auch</a:t>
            </a:r>
            <a:r>
              <a:rPr dirty="0"/>
              <a:t>: </a:t>
            </a: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Fragen</a:t>
            </a:r>
            <a:r>
              <a:rPr dirty="0"/>
              <a:t> </a:t>
            </a:r>
            <a:r>
              <a:rPr dirty="0" err="1"/>
              <a:t>bleiben</a:t>
            </a:r>
            <a:r>
              <a:rPr dirty="0"/>
              <a:t> </a:t>
            </a:r>
            <a:r>
              <a:rPr dirty="0" err="1"/>
              <a:t>noch</a:t>
            </a:r>
            <a:r>
              <a:rPr dirty="0"/>
              <a:t> </a:t>
            </a:r>
            <a:r>
              <a:rPr dirty="0" err="1"/>
              <a:t>offen</a:t>
            </a:r>
            <a:r>
              <a:rPr dirty="0"/>
              <a:t>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FFBB02-EEFF-AD86-5440-42F62D8CD02F}" type="slidenum">
              <a:rPr lang="de-DE"/>
              <a:t>7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191</Words>
  <Application>Microsoft Office PowerPoint</Application>
  <DocSecurity>0</DocSecurity>
  <PresentationFormat>Breitbild</PresentationFormat>
  <Paragraphs>41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Office Theme</vt:lpstr>
      <vt:lpstr>Titel der Präsentation</vt:lpstr>
      <vt:lpstr>Übersicht/Inhalt</vt:lpstr>
      <vt:lpstr>Einleitung</vt:lpstr>
      <vt:lpstr>Fragestellung 1</vt:lpstr>
      <vt:lpstr>Fragestellung 1 - Graphiken</vt:lpstr>
      <vt:lpstr>Fragestellung 1 - Ergebnisse</vt:lpstr>
      <vt:lpstr>Wie können die Ergebnisse der online Plattform helfen?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subject/>
  <dc:creator>Podworny</dc:creator>
  <cp:keywords/>
  <dc:description/>
  <cp:lastModifiedBy>Susanne Podworny</cp:lastModifiedBy>
  <cp:revision>8</cp:revision>
  <dcterms:created xsi:type="dcterms:W3CDTF">2012-12-03T06:56:55Z</dcterms:created>
  <dcterms:modified xsi:type="dcterms:W3CDTF">2021-02-19T07:12:58Z</dcterms:modified>
  <cp:category/>
  <dc:identifier/>
  <cp:contentStatus/>
  <dc:language/>
  <cp:version/>
</cp:coreProperties>
</file>